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accords dans le GN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D282908-F4B4-6EB8-41D8-41F17BAA78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81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</a:t>
            </a:r>
            <a:r>
              <a:rPr lang="fr-FR" sz="3200" i="1" dirty="0"/>
              <a:t>nouveau</a:t>
            </a:r>
            <a:r>
              <a:rPr lang="fr-FR" sz="3200" dirty="0"/>
              <a:t> jeu</a:t>
            </a:r>
          </a:p>
          <a:p>
            <a:endParaRPr lang="fr-FR" sz="3200" dirty="0"/>
          </a:p>
          <a:p>
            <a:r>
              <a:rPr lang="fr-FR" sz="3200" dirty="0"/>
              <a:t>des …………… jeux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0F49287-8AAA-2B3D-E9E0-4D0CD6B15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049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</a:t>
            </a:r>
            <a:r>
              <a:rPr lang="fr-FR" sz="3200" i="1" dirty="0"/>
              <a:t>nouveau</a:t>
            </a:r>
            <a:r>
              <a:rPr lang="fr-FR" sz="3200" dirty="0"/>
              <a:t> jeu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nouveaux</a:t>
            </a:r>
            <a:r>
              <a:rPr lang="fr-FR" sz="3200" dirty="0"/>
              <a:t> jeux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070F704-8199-3728-5930-AE68B4B9B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58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</a:t>
            </a:r>
            <a:r>
              <a:rPr lang="fr-FR" sz="3200" i="1" dirty="0"/>
              <a:t>petit</a:t>
            </a:r>
            <a:r>
              <a:rPr lang="fr-FR" sz="3200" dirty="0"/>
              <a:t> chien</a:t>
            </a:r>
          </a:p>
          <a:p>
            <a:endParaRPr lang="fr-FR" sz="3200" dirty="0"/>
          </a:p>
          <a:p>
            <a:r>
              <a:rPr lang="fr-FR" sz="3200" dirty="0"/>
              <a:t>des …………… chiens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3895EC0-443D-385D-110C-471977D0C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</a:t>
            </a:r>
            <a:r>
              <a:rPr lang="fr-FR" sz="3200" i="1" dirty="0"/>
              <a:t>petit</a:t>
            </a:r>
            <a:r>
              <a:rPr lang="fr-FR" sz="3200" dirty="0"/>
              <a:t> chien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petit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 chiens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6DE82C6-36B3-EC16-2252-B10C08AEA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68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une </a:t>
            </a:r>
            <a:r>
              <a:rPr lang="fr-FR" sz="3200" i="1" dirty="0"/>
              <a:t>grande</a:t>
            </a:r>
            <a:r>
              <a:rPr lang="fr-FR" sz="3200" dirty="0"/>
              <a:t> grue</a:t>
            </a:r>
          </a:p>
          <a:p>
            <a:endParaRPr lang="fr-FR" sz="3200" dirty="0"/>
          </a:p>
          <a:p>
            <a:r>
              <a:rPr lang="fr-FR" sz="3200" dirty="0"/>
              <a:t>des …………… grues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3FAE5E2-2FB6-1563-D52C-F30C7C0AC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57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une </a:t>
            </a:r>
            <a:r>
              <a:rPr lang="fr-FR" sz="3200" i="1" dirty="0"/>
              <a:t>grande</a:t>
            </a:r>
            <a:r>
              <a:rPr lang="fr-FR" sz="3200" dirty="0"/>
              <a:t> grue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grande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 grues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3E4DB1C-5368-BC79-2BC0-CAEA32F45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534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</a:t>
            </a:r>
            <a:r>
              <a:rPr lang="fr-FR" sz="3200" i="1" dirty="0"/>
              <a:t>beau</a:t>
            </a:r>
            <a:r>
              <a:rPr lang="fr-FR" sz="3200" dirty="0"/>
              <a:t> tableau</a:t>
            </a:r>
          </a:p>
          <a:p>
            <a:endParaRPr lang="fr-FR" sz="3200" dirty="0"/>
          </a:p>
          <a:p>
            <a:r>
              <a:rPr lang="fr-FR" sz="3200" dirty="0"/>
              <a:t>des …………… tableaux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08FA103-1C6C-DDD2-16D7-E4EE995EC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7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</a:t>
            </a:r>
            <a:r>
              <a:rPr lang="fr-FR" sz="3200" i="1" dirty="0"/>
              <a:t>beau</a:t>
            </a:r>
            <a:r>
              <a:rPr lang="fr-FR" sz="3200" dirty="0"/>
              <a:t> tableau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beau</a:t>
            </a:r>
            <a:r>
              <a:rPr lang="fr-FR" sz="3200" u="sng" dirty="0">
                <a:solidFill>
                  <a:srgbClr val="FF0000"/>
                </a:solidFill>
              </a:rPr>
              <a:t>x</a:t>
            </a:r>
            <a:r>
              <a:rPr lang="fr-FR" sz="3200" dirty="0"/>
              <a:t> tableaux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F550012-A6F8-590D-8197-07EFEE9B6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635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</a:t>
            </a:r>
            <a:r>
              <a:rPr lang="fr-FR" sz="3200" i="1" dirty="0"/>
              <a:t>vieux</a:t>
            </a:r>
            <a:r>
              <a:rPr lang="fr-FR" sz="3200" dirty="0"/>
              <a:t> journal</a:t>
            </a:r>
          </a:p>
          <a:p>
            <a:endParaRPr lang="fr-FR" sz="3200" dirty="0"/>
          </a:p>
          <a:p>
            <a:r>
              <a:rPr lang="fr-FR" sz="3200" dirty="0"/>
              <a:t>des …………… journaux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256416-3217-CBED-A519-E0FECD5B9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14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</a:t>
            </a:r>
            <a:r>
              <a:rPr lang="fr-FR" sz="3200" i="1" dirty="0"/>
              <a:t>vieux</a:t>
            </a:r>
            <a:r>
              <a:rPr lang="fr-FR" sz="3200" dirty="0"/>
              <a:t> journal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vieu</a:t>
            </a:r>
            <a:r>
              <a:rPr lang="fr-FR" sz="3200" u="sng" dirty="0">
                <a:solidFill>
                  <a:srgbClr val="FF0000"/>
                </a:solidFill>
              </a:rPr>
              <a:t>x</a:t>
            </a:r>
            <a:r>
              <a:rPr lang="fr-FR" sz="3200" dirty="0"/>
              <a:t> journaux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0002D79-4DC6-95FD-8BA0-36FBB2C28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7457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141</Words>
  <Application>Microsoft Office PowerPoint</Application>
  <PresentationFormat>Grand écran</PresentationFormat>
  <Paragraphs>74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Mets l’adjectif au pluriel :</vt:lpstr>
      <vt:lpstr>CORRECTION</vt:lpstr>
      <vt:lpstr>Mets l’adjectif au pluriel :</vt:lpstr>
      <vt:lpstr>CORRECTION</vt:lpstr>
      <vt:lpstr>Mets l’adjectif au pluriel :</vt:lpstr>
      <vt:lpstr>CORRECTION</vt:lpstr>
      <vt:lpstr>Mets l’adjectif au pluriel :</vt:lpstr>
      <vt:lpstr>CORRECTION</vt:lpstr>
      <vt:lpstr>Mets l’adjectif au pluriel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2022-08-06T15:16:04Z</dcterms:modified>
</cp:coreProperties>
</file>